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9AB24-8AD5-4A4C-BE06-F847A2C0AFCA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9424-071F-46B8-B200-533466130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4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6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3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2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73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1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6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8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0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949C-E5DF-499B-B0DF-5AB573767F0D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E33F-3366-4CEA-9775-ECEF5816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7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79658"/>
              </p:ext>
            </p:extLst>
          </p:nvPr>
        </p:nvGraphicFramePr>
        <p:xfrm>
          <a:off x="353461" y="1104387"/>
          <a:ext cx="8478000" cy="2919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  <a:gridCol w="565200"/>
              </a:tblGrid>
              <a:tr h="583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3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3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3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3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75860"/>
              </p:ext>
            </p:extLst>
          </p:nvPr>
        </p:nvGraphicFramePr>
        <p:xfrm>
          <a:off x="129104" y="4771592"/>
          <a:ext cx="8928555" cy="1943533"/>
        </p:xfrm>
        <a:graphic>
          <a:graphicData uri="http://schemas.openxmlformats.org/drawingml/2006/table">
            <a:tbl>
              <a:tblPr/>
              <a:tblGrid>
                <a:gridCol w="811987"/>
                <a:gridCol w="810410"/>
                <a:gridCol w="817277"/>
                <a:gridCol w="798798"/>
                <a:gridCol w="832374"/>
                <a:gridCol w="811987"/>
                <a:gridCol w="810564"/>
                <a:gridCol w="808674"/>
                <a:gridCol w="808828"/>
                <a:gridCol w="808828"/>
                <a:gridCol w="808828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2m Pipe/</a:t>
                      </a:r>
                      <a:r>
                        <a:rPr kumimoji="0" lang="en-GB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Wd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No.10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(x58)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2m Pipe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(x22)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1.5m Pipe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No.15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(x10)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1m Pipe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No.8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(x30)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0.5m Pipe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No.7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(x31)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Angle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(x4)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- Section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(x10)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- Section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Wood (x2)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Jump (x3)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Hump (x1)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 Top (x1)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0.75mBend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No.97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(x8)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0.5mBend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(x5)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+mn-cs"/>
                        </a:rPr>
                        <a:t>90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Bend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No.91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(x1)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Bend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No.89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(x3)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0.6mBend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No.98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(x4)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1mBend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No.99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(x4)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 Stops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No.100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(x8)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Timing Loop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Foamex Sheet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1,5x2m(x2)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1,5x3m(x6)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Astro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2x7m(x1)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2x3m(x1)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Blips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(x2) (x1) (x3)</a:t>
                      </a:r>
                    </a:p>
                  </a:txBody>
                  <a:tcPr marL="0" marR="0" marT="0" marB="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reeform 271"/>
          <p:cNvSpPr>
            <a:spLocks noChangeAspect="1"/>
          </p:cNvSpPr>
          <p:nvPr/>
        </p:nvSpPr>
        <p:spPr bwMode="auto">
          <a:xfrm>
            <a:off x="4564804" y="5420041"/>
            <a:ext cx="88900" cy="92075"/>
          </a:xfrm>
          <a:custGeom>
            <a:avLst/>
            <a:gdLst>
              <a:gd name="T0" fmla="*/ 0 w 56"/>
              <a:gd name="T1" fmla="*/ 0 h 58"/>
              <a:gd name="T2" fmla="*/ 0 w 56"/>
              <a:gd name="T3" fmla="*/ 58 h 58"/>
              <a:gd name="T4" fmla="*/ 56 w 56"/>
              <a:gd name="T5" fmla="*/ 58 h 58"/>
              <a:gd name="T6" fmla="*/ 0 60000 65536"/>
              <a:gd name="T7" fmla="*/ 0 60000 65536"/>
              <a:gd name="T8" fmla="*/ 0 60000 65536"/>
              <a:gd name="T9" fmla="*/ 0 w 56"/>
              <a:gd name="T10" fmla="*/ 0 h 58"/>
              <a:gd name="T11" fmla="*/ 56 w 5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58">
                <a:moveTo>
                  <a:pt x="0" y="0"/>
                </a:moveTo>
                <a:lnTo>
                  <a:pt x="0" y="58"/>
                </a:lnTo>
                <a:lnTo>
                  <a:pt x="56" y="58"/>
                </a:lnTo>
              </a:path>
            </a:pathLst>
          </a:custGeom>
          <a:noFill/>
          <a:ln w="57150" cmpd="sng">
            <a:solidFill>
              <a:srgbClr val="8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273"/>
          <p:cNvSpPr>
            <a:spLocks noChangeAspect="1"/>
          </p:cNvSpPr>
          <p:nvPr/>
        </p:nvSpPr>
        <p:spPr bwMode="auto">
          <a:xfrm rot="5400000">
            <a:off x="5356267" y="5404379"/>
            <a:ext cx="75210" cy="171312"/>
          </a:xfrm>
          <a:custGeom>
            <a:avLst/>
            <a:gdLst>
              <a:gd name="T0" fmla="*/ 0 w 36"/>
              <a:gd name="T1" fmla="*/ 0 h 82"/>
              <a:gd name="T2" fmla="*/ 0 w 36"/>
              <a:gd name="T3" fmla="*/ 43 h 82"/>
              <a:gd name="T4" fmla="*/ 36 w 36"/>
              <a:gd name="T5" fmla="*/ 43 h 82"/>
              <a:gd name="T6" fmla="*/ 1 w 36"/>
              <a:gd name="T7" fmla="*/ 43 h 82"/>
              <a:gd name="T8" fmla="*/ 1 w 36"/>
              <a:gd name="T9" fmla="*/ 82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2"/>
              <a:gd name="T17" fmla="*/ 36 w 36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2">
                <a:moveTo>
                  <a:pt x="0" y="0"/>
                </a:moveTo>
                <a:lnTo>
                  <a:pt x="0" y="43"/>
                </a:lnTo>
                <a:lnTo>
                  <a:pt x="36" y="43"/>
                </a:lnTo>
                <a:lnTo>
                  <a:pt x="1" y="43"/>
                </a:lnTo>
                <a:lnTo>
                  <a:pt x="1" y="82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270"/>
          <p:cNvSpPr>
            <a:spLocks noChangeAspect="1"/>
          </p:cNvSpPr>
          <p:nvPr/>
        </p:nvSpPr>
        <p:spPr bwMode="auto">
          <a:xfrm>
            <a:off x="6204382" y="5370812"/>
            <a:ext cx="67188" cy="178129"/>
          </a:xfrm>
          <a:custGeom>
            <a:avLst/>
            <a:gdLst>
              <a:gd name="T0" fmla="*/ 0 w 43"/>
              <a:gd name="T1" fmla="*/ 0 h 114"/>
              <a:gd name="T2" fmla="*/ 0 w 43"/>
              <a:gd name="T3" fmla="*/ 62 h 114"/>
              <a:gd name="T4" fmla="*/ 43 w 43"/>
              <a:gd name="T5" fmla="*/ 21 h 114"/>
              <a:gd name="T6" fmla="*/ 1 w 43"/>
              <a:gd name="T7" fmla="*/ 62 h 114"/>
              <a:gd name="T8" fmla="*/ 1 w 43"/>
              <a:gd name="T9" fmla="*/ 114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14"/>
              <a:gd name="T17" fmla="*/ 43 w 43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14">
                <a:moveTo>
                  <a:pt x="0" y="0"/>
                </a:moveTo>
                <a:lnTo>
                  <a:pt x="0" y="62"/>
                </a:lnTo>
                <a:lnTo>
                  <a:pt x="43" y="21"/>
                </a:lnTo>
                <a:lnTo>
                  <a:pt x="1" y="62"/>
                </a:lnTo>
                <a:lnTo>
                  <a:pt x="1" y="114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 rot="16200000">
            <a:off x="8527015" y="5209452"/>
            <a:ext cx="176613" cy="5566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972768" y="4448033"/>
            <a:ext cx="199624" cy="25531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0364" y="4386643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Marshal </a:t>
            </a:r>
          </a:p>
          <a:p>
            <a:r>
              <a:rPr lang="en-GB" sz="1000" dirty="0" smtClean="0"/>
              <a:t>Points</a:t>
            </a:r>
            <a:endParaRPr lang="en-GB" sz="1000" dirty="0"/>
          </a:p>
        </p:txBody>
      </p:sp>
      <p:sp>
        <p:nvSpPr>
          <p:cNvPr id="31" name="Isosceles Triangle 30"/>
          <p:cNvSpPr/>
          <p:nvPr/>
        </p:nvSpPr>
        <p:spPr>
          <a:xfrm>
            <a:off x="152904" y="4441428"/>
            <a:ext cx="199624" cy="25377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749" y="43752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Corner </a:t>
            </a:r>
          </a:p>
          <a:p>
            <a:r>
              <a:rPr lang="en-GB" sz="1000" dirty="0" smtClean="0"/>
              <a:t>Protector</a:t>
            </a:r>
            <a:endParaRPr lang="en-GB" sz="1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232026" y="6015990"/>
            <a:ext cx="79697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rot="21600000">
            <a:off x="8626370" y="6095999"/>
            <a:ext cx="92180" cy="43405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5852733" y="6375400"/>
            <a:ext cx="757617" cy="225012"/>
            <a:chOff x="8058726" y="2672237"/>
            <a:chExt cx="903172" cy="220415"/>
          </a:xfrm>
        </p:grpSpPr>
        <p:sp>
          <p:nvSpPr>
            <p:cNvPr id="36" name="Rectangle 282"/>
            <p:cNvSpPr>
              <a:spLocks noChangeAspect="1" noChangeArrowheads="1"/>
            </p:cNvSpPr>
            <p:nvPr/>
          </p:nvSpPr>
          <p:spPr bwMode="auto">
            <a:xfrm rot="5400000">
              <a:off x="8377112" y="2364298"/>
              <a:ext cx="220415" cy="83629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 cmpd="dbl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58726" y="2691514"/>
              <a:ext cx="90317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dirty="0" smtClean="0"/>
                <a:t>TL=2.5m LONG</a:t>
              </a:r>
              <a:endParaRPr lang="en-GB" sz="600" dirty="0"/>
            </a:p>
          </p:txBody>
        </p:sp>
      </p:grpSp>
      <p:sp>
        <p:nvSpPr>
          <p:cNvPr id="38" name="Isosceles Triangle 37"/>
          <p:cNvSpPr/>
          <p:nvPr/>
        </p:nvSpPr>
        <p:spPr>
          <a:xfrm>
            <a:off x="6979879" y="4215641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" name="Isosceles Triangle 38"/>
          <p:cNvSpPr/>
          <p:nvPr/>
        </p:nvSpPr>
        <p:spPr>
          <a:xfrm>
            <a:off x="2388914" y="4188205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40" name="Group 39"/>
          <p:cNvGrpSpPr/>
          <p:nvPr/>
        </p:nvGrpSpPr>
        <p:grpSpPr>
          <a:xfrm rot="16983795">
            <a:off x="8709224" y="6244505"/>
            <a:ext cx="444382" cy="109915"/>
            <a:chOff x="563173" y="1950242"/>
            <a:chExt cx="496483" cy="104778"/>
          </a:xfrm>
          <a:solidFill>
            <a:schemeClr val="bg1">
              <a:lumMod val="75000"/>
            </a:schemeClr>
          </a:solidFill>
        </p:grpSpPr>
        <p:sp>
          <p:nvSpPr>
            <p:cNvPr id="41" name="Rectangle 40"/>
            <p:cNvSpPr/>
            <p:nvPr/>
          </p:nvSpPr>
          <p:spPr>
            <a:xfrm rot="10011922">
              <a:off x="563173" y="1950242"/>
              <a:ext cx="490534" cy="56277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2" name="Straight Connector 41"/>
            <p:cNvCxnSpPr>
              <a:endCxn id="41" idx="2"/>
            </p:cNvCxnSpPr>
            <p:nvPr/>
          </p:nvCxnSpPr>
          <p:spPr>
            <a:xfrm flipV="1">
              <a:off x="578644" y="1950978"/>
              <a:ext cx="223402" cy="104042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2"/>
            </p:cNvCxnSpPr>
            <p:nvPr/>
          </p:nvCxnSpPr>
          <p:spPr>
            <a:xfrm flipV="1">
              <a:off x="802046" y="1950244"/>
              <a:ext cx="257610" cy="73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55259" y="54800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x36</a:t>
            </a:r>
            <a:endParaRPr lang="en-GB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1461709" y="54800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x4</a:t>
            </a:r>
            <a:endParaRPr lang="en-GB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712409" y="651510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7209" y="5489575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7306" y="5484817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3914393" y="5484816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4757359" y="65087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1518859" y="651510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3138109" y="6515100"/>
            <a:ext cx="33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2338009" y="65214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5576509" y="65214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4757359" y="54800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x4</a:t>
            </a:r>
            <a:endParaRPr lang="en-GB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5581272" y="548640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0259" y="54800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7195759" y="547370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8008559" y="548005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8256209" y="6534150"/>
            <a:ext cx="33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8757859" y="6534150"/>
            <a:ext cx="298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7189409" y="6508750"/>
            <a:ext cx="342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963609" y="6515100"/>
            <a:ext cx="33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8541959" y="6534150"/>
            <a:ext cx="292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7162279" y="4308359"/>
            <a:ext cx="596267" cy="24622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Trolley</a:t>
            </a:r>
            <a:endParaRPr lang="en-GB" sz="10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8602255" y="4293529"/>
            <a:ext cx="609599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Race Control</a:t>
            </a:r>
            <a:endParaRPr lang="en-GB" sz="1000" dirty="0"/>
          </a:p>
        </p:txBody>
      </p:sp>
      <p:sp>
        <p:nvSpPr>
          <p:cNvPr id="72" name="Oval 71"/>
          <p:cNvSpPr/>
          <p:nvPr/>
        </p:nvSpPr>
        <p:spPr>
          <a:xfrm>
            <a:off x="2866647" y="4261796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1765398" y="4260368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3965514" y="4256720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5053427" y="4246873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967654" y="4248725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653831" y="4265764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849218" y="4301802"/>
            <a:ext cx="1025367" cy="2382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30982" y="4303549"/>
            <a:ext cx="1047275" cy="4762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144515" y="4241636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2948402" y="4301168"/>
            <a:ext cx="1019174" cy="285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76"/>
          <p:cNvSpPr txBox="1">
            <a:spLocks noChangeArrowheads="1"/>
          </p:cNvSpPr>
          <p:nvPr/>
        </p:nvSpPr>
        <p:spPr bwMode="auto">
          <a:xfrm>
            <a:off x="4636077" y="4319880"/>
            <a:ext cx="980123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/>
              <a:t>Bench</a:t>
            </a:r>
            <a:endParaRPr lang="en-US" sz="800" b="1" dirty="0"/>
          </a:p>
        </p:txBody>
      </p:sp>
      <p:sp>
        <p:nvSpPr>
          <p:cNvPr id="83" name="Text Box 276"/>
          <p:cNvSpPr txBox="1">
            <a:spLocks noChangeArrowheads="1"/>
          </p:cNvSpPr>
          <p:nvPr/>
        </p:nvSpPr>
        <p:spPr bwMode="auto">
          <a:xfrm>
            <a:off x="5660012" y="4319879"/>
            <a:ext cx="946785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/>
              <a:t>Bench</a:t>
            </a:r>
            <a:endParaRPr lang="en-US" sz="800" b="1" dirty="0"/>
          </a:p>
        </p:txBody>
      </p:sp>
      <p:sp>
        <p:nvSpPr>
          <p:cNvPr id="84" name="Text Box 276"/>
          <p:cNvSpPr txBox="1">
            <a:spLocks noChangeArrowheads="1"/>
          </p:cNvSpPr>
          <p:nvPr/>
        </p:nvSpPr>
        <p:spPr bwMode="auto">
          <a:xfrm>
            <a:off x="3626428" y="4316387"/>
            <a:ext cx="970597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/>
              <a:t>Bench</a:t>
            </a:r>
            <a:endParaRPr lang="en-US" sz="800" b="1" dirty="0"/>
          </a:p>
        </p:txBody>
      </p:sp>
      <p:sp>
        <p:nvSpPr>
          <p:cNvPr id="85" name="Text Box 276"/>
          <p:cNvSpPr txBox="1">
            <a:spLocks noChangeArrowheads="1"/>
          </p:cNvSpPr>
          <p:nvPr/>
        </p:nvSpPr>
        <p:spPr bwMode="auto">
          <a:xfrm>
            <a:off x="2607250" y="4322737"/>
            <a:ext cx="980122" cy="21544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/>
              <a:t>Bench</a:t>
            </a:r>
            <a:endParaRPr lang="en-US" sz="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492122" y="4307681"/>
            <a:ext cx="226218" cy="262175"/>
          </a:xfrm>
          <a:prstGeom prst="rect">
            <a:avLst/>
          </a:prstGeom>
          <a:solidFill>
            <a:srgbClr val="7030A0">
              <a:alpha val="80000"/>
            </a:srgbClr>
          </a:solidFill>
          <a:ln w="12700">
            <a:solidFill>
              <a:schemeClr val="tx1"/>
            </a:solidFill>
          </a:ln>
        </p:spPr>
        <p:txBody>
          <a:bodyPr vert="vert270" wrap="none" rtlCol="0" anchor="ctr" anchorCtr="0">
            <a:noAutofit/>
          </a:bodyPr>
          <a:lstStyle/>
          <a:p>
            <a:r>
              <a:rPr lang="en-GB" sz="600" b="1" dirty="0" smtClean="0"/>
              <a:t>Chair</a:t>
            </a:r>
          </a:p>
          <a:p>
            <a:endParaRPr lang="en-GB" sz="600" dirty="0"/>
          </a:p>
        </p:txBody>
      </p:sp>
      <p:sp>
        <p:nvSpPr>
          <p:cNvPr id="87" name="Text Box 276"/>
          <p:cNvSpPr txBox="1">
            <a:spLocks noChangeArrowheads="1"/>
          </p:cNvSpPr>
          <p:nvPr/>
        </p:nvSpPr>
        <p:spPr bwMode="auto">
          <a:xfrm>
            <a:off x="8068139" y="4022167"/>
            <a:ext cx="946785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 smtClean="0"/>
              <a:t>Bench</a:t>
            </a:r>
            <a:endParaRPr lang="en-US" sz="1000" b="1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039015" y="4296406"/>
            <a:ext cx="1019174" cy="285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155093" y="4289262"/>
            <a:ext cx="1019174" cy="285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188555" y="4287356"/>
            <a:ext cx="809327" cy="3279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497962" y="4307681"/>
            <a:ext cx="226218" cy="262175"/>
          </a:xfrm>
          <a:prstGeom prst="rect">
            <a:avLst/>
          </a:prstGeom>
          <a:solidFill>
            <a:srgbClr val="7030A0">
              <a:alpha val="80000"/>
            </a:srgbClr>
          </a:solidFill>
          <a:ln w="12700">
            <a:solidFill>
              <a:schemeClr val="tx1"/>
            </a:solidFill>
          </a:ln>
        </p:spPr>
        <p:txBody>
          <a:bodyPr vert="vert270" wrap="none" rtlCol="0" anchor="ctr" anchorCtr="0">
            <a:noAutofit/>
          </a:bodyPr>
          <a:lstStyle/>
          <a:p>
            <a:r>
              <a:rPr lang="en-GB" sz="600" b="1" dirty="0" smtClean="0"/>
              <a:t>Chair</a:t>
            </a:r>
          </a:p>
          <a:p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5534282" y="4307681"/>
            <a:ext cx="226218" cy="262175"/>
          </a:xfrm>
          <a:prstGeom prst="rect">
            <a:avLst/>
          </a:prstGeom>
          <a:solidFill>
            <a:srgbClr val="7030A0">
              <a:alpha val="80000"/>
            </a:srgbClr>
          </a:solidFill>
          <a:ln w="12700">
            <a:solidFill>
              <a:schemeClr val="tx1"/>
            </a:solidFill>
          </a:ln>
        </p:spPr>
        <p:txBody>
          <a:bodyPr vert="vert270" wrap="none" rtlCol="0" anchor="ctr" anchorCtr="0">
            <a:noAutofit/>
          </a:bodyPr>
          <a:lstStyle/>
          <a:p>
            <a:r>
              <a:rPr lang="en-GB" sz="600" b="1" dirty="0" smtClean="0"/>
              <a:t>Chair</a:t>
            </a:r>
          </a:p>
          <a:p>
            <a:endParaRPr lang="en-GB" sz="600" dirty="0"/>
          </a:p>
        </p:txBody>
      </p:sp>
      <p:grpSp>
        <p:nvGrpSpPr>
          <p:cNvPr id="93" name="Group 92"/>
          <p:cNvGrpSpPr/>
          <p:nvPr/>
        </p:nvGrpSpPr>
        <p:grpSpPr>
          <a:xfrm rot="16200000">
            <a:off x="8164021" y="6237343"/>
            <a:ext cx="488157" cy="135731"/>
            <a:chOff x="6384131" y="3269456"/>
            <a:chExt cx="514350" cy="185738"/>
          </a:xfrm>
        </p:grpSpPr>
        <p:sp>
          <p:nvSpPr>
            <p:cNvPr id="94" name="Rectangle 93"/>
            <p:cNvSpPr/>
            <p:nvPr/>
          </p:nvSpPr>
          <p:spPr>
            <a:xfrm>
              <a:off x="6420802" y="3282314"/>
              <a:ext cx="441960" cy="1524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6393656" y="3271838"/>
              <a:ext cx="504825" cy="1833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6384131" y="3269456"/>
              <a:ext cx="514350" cy="1809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ectangle 96"/>
          <p:cNvSpPr/>
          <p:nvPr/>
        </p:nvSpPr>
        <p:spPr>
          <a:xfrm>
            <a:off x="115200" y="106102"/>
            <a:ext cx="88632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0"/>
              </a:lightRig>
            </a:scene3d>
            <a:sp3d extrusionH="25400" contourW="8890" prstMaterial="dkEdge">
              <a:bevelT w="38100" h="31750" prst="relaxedInset"/>
              <a:bevelB w="69850" h="38100" prst="cross"/>
              <a:extrusionClr>
                <a:schemeClr val="bg1"/>
              </a:extrusionClr>
              <a:contourClr>
                <a:srgbClr val="0070C0"/>
              </a:contourClr>
            </a:sp3d>
          </a:bodyPr>
          <a:lstStyle/>
          <a:p>
            <a:pPr algn="ctr">
              <a:defRPr/>
            </a:pPr>
            <a:r>
              <a:rPr lang="en-GB" sz="36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schemeClr val="bg2">
                      <a:alpha val="40000"/>
                    </a:schemeClr>
                  </a:outerShdw>
                </a:effectLst>
                <a:latin typeface="Impact"/>
              </a:rPr>
              <a:t>RVRCCC –</a:t>
            </a:r>
            <a:r>
              <a:rPr lang="en-GB" sz="3600" b="1" kern="1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schemeClr val="bg2">
                      <a:alpha val="40000"/>
                    </a:schemeClr>
                  </a:outerShdw>
                </a:effectLst>
                <a:latin typeface="Impact"/>
              </a:rPr>
              <a:t>2019_TrackTemplate  </a:t>
            </a:r>
            <a:r>
              <a:rPr lang="en-GB" sz="2000" b="1" kern="1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schemeClr val="bg2">
                      <a:alpha val="40000"/>
                    </a:schemeClr>
                  </a:outerShdw>
                </a:effectLst>
                <a:latin typeface="Impact"/>
              </a:rPr>
              <a:t>by </a:t>
            </a:r>
            <a:r>
              <a:rPr lang="en-GB" sz="2000" b="1" kern="1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schemeClr val="bg2">
                      <a:alpha val="40000"/>
                    </a:schemeClr>
                  </a:outerShdw>
                </a:effectLst>
                <a:latin typeface="Impact"/>
              </a:rPr>
              <a:t>ANOther</a:t>
            </a:r>
            <a:endParaRPr lang="en-GB" sz="20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8100000" algn="tr" rotWithShape="0">
                  <a:schemeClr val="bg2">
                    <a:alpha val="40000"/>
                  </a:schemeClr>
                </a:outerShdw>
              </a:effectLst>
            </a:endParaRPr>
          </a:p>
        </p:txBody>
      </p:sp>
      <p:sp>
        <p:nvSpPr>
          <p:cNvPr id="98" name="Text Box 315"/>
          <p:cNvSpPr txBox="1">
            <a:spLocks noChangeArrowheads="1"/>
          </p:cNvSpPr>
          <p:nvPr/>
        </p:nvSpPr>
        <p:spPr bwMode="auto">
          <a:xfrm>
            <a:off x="5544647" y="3995013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99" name="Text Box 324"/>
          <p:cNvSpPr txBox="1">
            <a:spLocks noChangeArrowheads="1"/>
          </p:cNvSpPr>
          <p:nvPr/>
        </p:nvSpPr>
        <p:spPr bwMode="auto">
          <a:xfrm>
            <a:off x="3263475" y="3983296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03" name="Text Box 578"/>
          <p:cNvSpPr txBox="1">
            <a:spLocks noChangeArrowheads="1"/>
          </p:cNvSpPr>
          <p:nvPr/>
        </p:nvSpPr>
        <p:spPr bwMode="auto">
          <a:xfrm>
            <a:off x="6127800" y="3992218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04" name="Text Box 580"/>
          <p:cNvSpPr txBox="1">
            <a:spLocks noChangeArrowheads="1"/>
          </p:cNvSpPr>
          <p:nvPr/>
        </p:nvSpPr>
        <p:spPr bwMode="auto">
          <a:xfrm>
            <a:off x="8402317" y="3993648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05" name="Text Box 583"/>
          <p:cNvSpPr txBox="1">
            <a:spLocks noChangeArrowheads="1"/>
          </p:cNvSpPr>
          <p:nvPr/>
        </p:nvSpPr>
        <p:spPr bwMode="auto">
          <a:xfrm>
            <a:off x="4395356" y="3988060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07" name="Text Box 412"/>
          <p:cNvSpPr txBox="1">
            <a:spLocks noChangeArrowheads="1"/>
          </p:cNvSpPr>
          <p:nvPr/>
        </p:nvSpPr>
        <p:spPr bwMode="auto">
          <a:xfrm>
            <a:off x="2149133" y="3985603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0" name="Text Box 417"/>
          <p:cNvSpPr txBox="1">
            <a:spLocks noChangeArrowheads="1"/>
          </p:cNvSpPr>
          <p:nvPr/>
        </p:nvSpPr>
        <p:spPr bwMode="auto">
          <a:xfrm>
            <a:off x="93205" y="1861485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1" name="Text Box 659"/>
          <p:cNvSpPr txBox="1">
            <a:spLocks noChangeArrowheads="1"/>
          </p:cNvSpPr>
          <p:nvPr/>
        </p:nvSpPr>
        <p:spPr bwMode="auto">
          <a:xfrm>
            <a:off x="2704980" y="897095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2" name="Text Box 660"/>
          <p:cNvSpPr txBox="1">
            <a:spLocks noChangeArrowheads="1"/>
          </p:cNvSpPr>
          <p:nvPr/>
        </p:nvSpPr>
        <p:spPr bwMode="auto">
          <a:xfrm>
            <a:off x="3287591" y="89574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3" name="Text Box 661"/>
          <p:cNvSpPr txBox="1">
            <a:spLocks noChangeArrowheads="1"/>
          </p:cNvSpPr>
          <p:nvPr/>
        </p:nvSpPr>
        <p:spPr bwMode="auto">
          <a:xfrm>
            <a:off x="1596887" y="883879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4" name="Text Box 662"/>
          <p:cNvSpPr txBox="1">
            <a:spLocks noChangeArrowheads="1"/>
          </p:cNvSpPr>
          <p:nvPr/>
        </p:nvSpPr>
        <p:spPr bwMode="auto">
          <a:xfrm>
            <a:off x="2162061" y="893690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5" name="Text Box 663"/>
          <p:cNvSpPr txBox="1">
            <a:spLocks noChangeArrowheads="1"/>
          </p:cNvSpPr>
          <p:nvPr/>
        </p:nvSpPr>
        <p:spPr bwMode="auto">
          <a:xfrm>
            <a:off x="3849844" y="894774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6" name="Text Box 672"/>
          <p:cNvSpPr txBox="1">
            <a:spLocks noChangeArrowheads="1"/>
          </p:cNvSpPr>
          <p:nvPr/>
        </p:nvSpPr>
        <p:spPr bwMode="auto">
          <a:xfrm>
            <a:off x="5545005" y="897569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7" name="Text Box 674"/>
          <p:cNvSpPr txBox="1">
            <a:spLocks noChangeArrowheads="1"/>
          </p:cNvSpPr>
          <p:nvPr/>
        </p:nvSpPr>
        <p:spPr bwMode="auto">
          <a:xfrm>
            <a:off x="6107396" y="90070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18" name="Text Box 673"/>
          <p:cNvSpPr txBox="1">
            <a:spLocks noChangeArrowheads="1"/>
          </p:cNvSpPr>
          <p:nvPr/>
        </p:nvSpPr>
        <p:spPr bwMode="auto">
          <a:xfrm>
            <a:off x="4964598" y="895427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23" name="Freeform 168"/>
          <p:cNvSpPr>
            <a:spLocks noChangeAspect="1"/>
          </p:cNvSpPr>
          <p:nvPr/>
        </p:nvSpPr>
        <p:spPr bwMode="auto">
          <a:xfrm rot="16200000">
            <a:off x="8737972" y="3934667"/>
            <a:ext cx="88900" cy="92075"/>
          </a:xfrm>
          <a:custGeom>
            <a:avLst/>
            <a:gdLst>
              <a:gd name="T0" fmla="*/ 0 w 56"/>
              <a:gd name="T1" fmla="*/ 0 h 58"/>
              <a:gd name="T2" fmla="*/ 0 w 56"/>
              <a:gd name="T3" fmla="*/ 58 h 58"/>
              <a:gd name="T4" fmla="*/ 56 w 56"/>
              <a:gd name="T5" fmla="*/ 58 h 58"/>
              <a:gd name="T6" fmla="*/ 0 60000 65536"/>
              <a:gd name="T7" fmla="*/ 0 60000 65536"/>
              <a:gd name="T8" fmla="*/ 0 60000 65536"/>
              <a:gd name="T9" fmla="*/ 0 w 56"/>
              <a:gd name="T10" fmla="*/ 0 h 58"/>
              <a:gd name="T11" fmla="*/ 56 w 5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58">
                <a:moveTo>
                  <a:pt x="0" y="0"/>
                </a:moveTo>
                <a:lnTo>
                  <a:pt x="0" y="58"/>
                </a:lnTo>
                <a:lnTo>
                  <a:pt x="56" y="58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4" name="Text Box 675"/>
          <p:cNvSpPr txBox="1">
            <a:spLocks noChangeArrowheads="1"/>
          </p:cNvSpPr>
          <p:nvPr/>
        </p:nvSpPr>
        <p:spPr bwMode="auto">
          <a:xfrm>
            <a:off x="8750484" y="3017849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26" name="Text Box 679"/>
          <p:cNvSpPr txBox="1">
            <a:spLocks noChangeArrowheads="1"/>
          </p:cNvSpPr>
          <p:nvPr/>
        </p:nvSpPr>
        <p:spPr bwMode="auto">
          <a:xfrm>
            <a:off x="8747869" y="129216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27" name="Text Box 679"/>
          <p:cNvSpPr txBox="1">
            <a:spLocks noChangeArrowheads="1"/>
          </p:cNvSpPr>
          <p:nvPr/>
        </p:nvSpPr>
        <p:spPr bwMode="auto">
          <a:xfrm>
            <a:off x="8748430" y="184293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29" name="Text Box 415"/>
          <p:cNvSpPr txBox="1">
            <a:spLocks noChangeArrowheads="1"/>
          </p:cNvSpPr>
          <p:nvPr/>
        </p:nvSpPr>
        <p:spPr bwMode="auto">
          <a:xfrm>
            <a:off x="98193" y="3579640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131" name="Text Box 664"/>
          <p:cNvSpPr txBox="1">
            <a:spLocks noChangeArrowheads="1"/>
          </p:cNvSpPr>
          <p:nvPr/>
        </p:nvSpPr>
        <p:spPr bwMode="auto">
          <a:xfrm>
            <a:off x="7795805" y="90428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10</a:t>
            </a:r>
            <a:endParaRPr lang="en-US" sz="1000"/>
          </a:p>
        </p:txBody>
      </p:sp>
      <p:sp>
        <p:nvSpPr>
          <p:cNvPr id="132" name="Text Box 665"/>
          <p:cNvSpPr txBox="1">
            <a:spLocks noChangeArrowheads="1"/>
          </p:cNvSpPr>
          <p:nvPr/>
        </p:nvSpPr>
        <p:spPr bwMode="auto">
          <a:xfrm>
            <a:off x="8368892" y="905871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33" name="Text Box 666"/>
          <p:cNvSpPr txBox="1">
            <a:spLocks noChangeArrowheads="1"/>
          </p:cNvSpPr>
          <p:nvPr/>
        </p:nvSpPr>
        <p:spPr bwMode="auto">
          <a:xfrm>
            <a:off x="6675030" y="899525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34" name="Text Box 667"/>
          <p:cNvSpPr txBox="1">
            <a:spLocks noChangeArrowheads="1"/>
          </p:cNvSpPr>
          <p:nvPr/>
        </p:nvSpPr>
        <p:spPr bwMode="auto">
          <a:xfrm>
            <a:off x="7257641" y="905875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35" name="Freeform 169"/>
          <p:cNvSpPr>
            <a:spLocks noChangeAspect="1"/>
          </p:cNvSpPr>
          <p:nvPr/>
        </p:nvSpPr>
        <p:spPr bwMode="auto">
          <a:xfrm rot="10800000">
            <a:off x="8734213" y="1101795"/>
            <a:ext cx="88900" cy="92075"/>
          </a:xfrm>
          <a:custGeom>
            <a:avLst/>
            <a:gdLst>
              <a:gd name="T0" fmla="*/ 0 w 56"/>
              <a:gd name="T1" fmla="*/ 0 h 58"/>
              <a:gd name="T2" fmla="*/ 0 w 56"/>
              <a:gd name="T3" fmla="*/ 58 h 58"/>
              <a:gd name="T4" fmla="*/ 56 w 56"/>
              <a:gd name="T5" fmla="*/ 58 h 58"/>
              <a:gd name="T6" fmla="*/ 0 60000 65536"/>
              <a:gd name="T7" fmla="*/ 0 60000 65536"/>
              <a:gd name="T8" fmla="*/ 0 60000 65536"/>
              <a:gd name="T9" fmla="*/ 0 w 56"/>
              <a:gd name="T10" fmla="*/ 0 h 58"/>
              <a:gd name="T11" fmla="*/ 56 w 5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58">
                <a:moveTo>
                  <a:pt x="0" y="0"/>
                </a:moveTo>
                <a:lnTo>
                  <a:pt x="0" y="58"/>
                </a:lnTo>
                <a:lnTo>
                  <a:pt x="56" y="58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9" name="Text Box 322"/>
          <p:cNvSpPr txBox="1">
            <a:spLocks noChangeArrowheads="1"/>
          </p:cNvSpPr>
          <p:nvPr/>
        </p:nvSpPr>
        <p:spPr bwMode="auto">
          <a:xfrm>
            <a:off x="1029929" y="3991382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42" name="Text Box 666"/>
          <p:cNvSpPr txBox="1">
            <a:spLocks noChangeArrowheads="1"/>
          </p:cNvSpPr>
          <p:nvPr/>
        </p:nvSpPr>
        <p:spPr bwMode="auto">
          <a:xfrm>
            <a:off x="1042900" y="879854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43" name="Text Box 322"/>
          <p:cNvSpPr txBox="1">
            <a:spLocks noChangeArrowheads="1"/>
          </p:cNvSpPr>
          <p:nvPr/>
        </p:nvSpPr>
        <p:spPr bwMode="auto">
          <a:xfrm>
            <a:off x="516773" y="3986914"/>
            <a:ext cx="25519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9</a:t>
            </a:r>
          </a:p>
        </p:txBody>
      </p:sp>
      <p:sp>
        <p:nvSpPr>
          <p:cNvPr id="147" name="Text Box 576"/>
          <p:cNvSpPr txBox="1">
            <a:spLocks noChangeArrowheads="1"/>
          </p:cNvSpPr>
          <p:nvPr/>
        </p:nvSpPr>
        <p:spPr bwMode="auto">
          <a:xfrm>
            <a:off x="2703355" y="3984402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48" name="Text Box 416"/>
          <p:cNvSpPr txBox="1">
            <a:spLocks noChangeArrowheads="1"/>
          </p:cNvSpPr>
          <p:nvPr/>
        </p:nvSpPr>
        <p:spPr bwMode="auto">
          <a:xfrm>
            <a:off x="99185" y="2450671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150" name="Text Box 579"/>
          <p:cNvSpPr txBox="1">
            <a:spLocks noChangeArrowheads="1"/>
          </p:cNvSpPr>
          <p:nvPr/>
        </p:nvSpPr>
        <p:spPr bwMode="auto">
          <a:xfrm>
            <a:off x="7821748" y="3987298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51" name="Text Box 582"/>
          <p:cNvSpPr txBox="1">
            <a:spLocks noChangeArrowheads="1"/>
          </p:cNvSpPr>
          <p:nvPr/>
        </p:nvSpPr>
        <p:spPr bwMode="auto">
          <a:xfrm>
            <a:off x="3861898" y="3991308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52" name="Text Box 579"/>
          <p:cNvSpPr txBox="1">
            <a:spLocks noChangeArrowheads="1"/>
          </p:cNvSpPr>
          <p:nvPr/>
        </p:nvSpPr>
        <p:spPr bwMode="auto">
          <a:xfrm>
            <a:off x="6686870" y="3990042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157" name="Text Box 578"/>
          <p:cNvSpPr txBox="1">
            <a:spLocks noChangeArrowheads="1"/>
          </p:cNvSpPr>
          <p:nvPr/>
        </p:nvSpPr>
        <p:spPr bwMode="auto">
          <a:xfrm>
            <a:off x="7251295" y="3986488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159" name="Isosceles Triangle 158"/>
          <p:cNvSpPr/>
          <p:nvPr/>
        </p:nvSpPr>
        <p:spPr>
          <a:xfrm>
            <a:off x="221035" y="4084070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1" name="Isosceles Triangle 160"/>
          <p:cNvSpPr/>
          <p:nvPr/>
        </p:nvSpPr>
        <p:spPr>
          <a:xfrm>
            <a:off x="4180658" y="813416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6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62" name="Isosceles Triangle 161"/>
          <p:cNvSpPr/>
          <p:nvPr/>
        </p:nvSpPr>
        <p:spPr>
          <a:xfrm>
            <a:off x="8668790" y="797746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7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64" name="Text Box 673"/>
          <p:cNvSpPr txBox="1">
            <a:spLocks noChangeArrowheads="1"/>
          </p:cNvSpPr>
          <p:nvPr/>
        </p:nvSpPr>
        <p:spPr bwMode="auto">
          <a:xfrm>
            <a:off x="8743838" y="2466923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smtClean="0"/>
              <a:t>10</a:t>
            </a:r>
            <a:endParaRPr lang="en-US" sz="1000" dirty="0"/>
          </a:p>
        </p:txBody>
      </p:sp>
      <p:sp>
        <p:nvSpPr>
          <p:cNvPr id="167" name="Text Box 673"/>
          <p:cNvSpPr txBox="1">
            <a:spLocks noChangeArrowheads="1"/>
          </p:cNvSpPr>
          <p:nvPr/>
        </p:nvSpPr>
        <p:spPr bwMode="auto">
          <a:xfrm>
            <a:off x="4401039" y="908127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168" name="Isosceles Triangle 167"/>
          <p:cNvSpPr/>
          <p:nvPr/>
        </p:nvSpPr>
        <p:spPr>
          <a:xfrm>
            <a:off x="8679881" y="3967031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1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70" name="Freeform 170"/>
          <p:cNvSpPr>
            <a:spLocks noChangeAspect="1"/>
          </p:cNvSpPr>
          <p:nvPr/>
        </p:nvSpPr>
        <p:spPr bwMode="auto">
          <a:xfrm>
            <a:off x="357720" y="3943214"/>
            <a:ext cx="86501" cy="89590"/>
          </a:xfrm>
          <a:custGeom>
            <a:avLst/>
            <a:gdLst>
              <a:gd name="T0" fmla="*/ 0 w 56"/>
              <a:gd name="T1" fmla="*/ 0 h 58"/>
              <a:gd name="T2" fmla="*/ 0 w 56"/>
              <a:gd name="T3" fmla="*/ 58 h 58"/>
              <a:gd name="T4" fmla="*/ 56 w 56"/>
              <a:gd name="T5" fmla="*/ 58 h 58"/>
              <a:gd name="T6" fmla="*/ 0 60000 65536"/>
              <a:gd name="T7" fmla="*/ 0 60000 65536"/>
              <a:gd name="T8" fmla="*/ 0 60000 65536"/>
              <a:gd name="T9" fmla="*/ 0 w 56"/>
              <a:gd name="T10" fmla="*/ 0 h 58"/>
              <a:gd name="T11" fmla="*/ 56 w 5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58">
                <a:moveTo>
                  <a:pt x="0" y="0"/>
                </a:moveTo>
                <a:lnTo>
                  <a:pt x="0" y="58"/>
                </a:lnTo>
                <a:lnTo>
                  <a:pt x="56" y="58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71" name="Freeform 299"/>
          <p:cNvSpPr>
            <a:spLocks noChangeAspect="1"/>
          </p:cNvSpPr>
          <p:nvPr/>
        </p:nvSpPr>
        <p:spPr bwMode="auto">
          <a:xfrm rot="5400000">
            <a:off x="357502" y="1096573"/>
            <a:ext cx="88900" cy="92075"/>
          </a:xfrm>
          <a:custGeom>
            <a:avLst/>
            <a:gdLst>
              <a:gd name="T0" fmla="*/ 0 w 56"/>
              <a:gd name="T1" fmla="*/ 0 h 58"/>
              <a:gd name="T2" fmla="*/ 0 w 56"/>
              <a:gd name="T3" fmla="*/ 58 h 58"/>
              <a:gd name="T4" fmla="*/ 56 w 56"/>
              <a:gd name="T5" fmla="*/ 58 h 58"/>
              <a:gd name="T6" fmla="*/ 0 60000 65536"/>
              <a:gd name="T7" fmla="*/ 0 60000 65536"/>
              <a:gd name="T8" fmla="*/ 0 60000 65536"/>
              <a:gd name="T9" fmla="*/ 0 w 56"/>
              <a:gd name="T10" fmla="*/ 0 h 58"/>
              <a:gd name="T11" fmla="*/ 56 w 56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58">
                <a:moveTo>
                  <a:pt x="0" y="0"/>
                </a:moveTo>
                <a:lnTo>
                  <a:pt x="0" y="58"/>
                </a:lnTo>
                <a:lnTo>
                  <a:pt x="56" y="58"/>
                </a:lnTo>
              </a:path>
            </a:pathLst>
          </a:custGeom>
          <a:noFill/>
          <a:ln w="57150" cmpd="sng"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2" name="TextBox 191"/>
          <p:cNvSpPr txBox="1"/>
          <p:nvPr/>
        </p:nvSpPr>
        <p:spPr>
          <a:xfrm>
            <a:off x="8821359" y="5492750"/>
            <a:ext cx="303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479504" y="5414581"/>
            <a:ext cx="642941" cy="121847"/>
            <a:chOff x="7479504" y="5414581"/>
            <a:chExt cx="642941" cy="12184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7517404" y="5414581"/>
              <a:ext cx="566289" cy="1218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Block Arc 5"/>
            <p:cNvSpPr/>
            <p:nvPr/>
          </p:nvSpPr>
          <p:spPr>
            <a:xfrm rot="5400000">
              <a:off x="7456883" y="5439968"/>
              <a:ext cx="116680" cy="71437"/>
            </a:xfrm>
            <a:prstGeom prst="blockArc">
              <a:avLst>
                <a:gd name="adj1" fmla="val 11004994"/>
                <a:gd name="adj2" fmla="val 0"/>
                <a:gd name="adj3" fmla="val 25000"/>
              </a:avLst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Block Arc 162"/>
            <p:cNvSpPr/>
            <p:nvPr/>
          </p:nvSpPr>
          <p:spPr>
            <a:xfrm rot="16200000">
              <a:off x="8024816" y="5436398"/>
              <a:ext cx="116680" cy="78578"/>
            </a:xfrm>
            <a:prstGeom prst="blockArc">
              <a:avLst>
                <a:gd name="adj1" fmla="val 11004994"/>
                <a:gd name="adj2" fmla="val 0"/>
                <a:gd name="adj3" fmla="val 25000"/>
              </a:avLst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65" name="Rectangle 275"/>
          <p:cNvSpPr>
            <a:spLocks noChangeAspect="1" noChangeArrowheads="1"/>
          </p:cNvSpPr>
          <p:nvPr/>
        </p:nvSpPr>
        <p:spPr bwMode="auto">
          <a:xfrm>
            <a:off x="7628431" y="6327776"/>
            <a:ext cx="400050" cy="3429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Text Box 675"/>
          <p:cNvSpPr txBox="1">
            <a:spLocks noChangeArrowheads="1"/>
          </p:cNvSpPr>
          <p:nvPr/>
        </p:nvSpPr>
        <p:spPr bwMode="auto">
          <a:xfrm>
            <a:off x="8778081" y="3616649"/>
            <a:ext cx="25519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9</a:t>
            </a:r>
            <a:endParaRPr lang="en-US" sz="1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554499" y="883339"/>
            <a:ext cx="253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9</a:t>
            </a:r>
          </a:p>
        </p:txBody>
      </p:sp>
      <p:sp>
        <p:nvSpPr>
          <p:cNvPr id="175" name="Isosceles Triangle 174"/>
          <p:cNvSpPr/>
          <p:nvPr/>
        </p:nvSpPr>
        <p:spPr>
          <a:xfrm>
            <a:off x="361749" y="767975"/>
            <a:ext cx="199624" cy="252522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5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89" name="Freeform 266"/>
          <p:cNvSpPr>
            <a:spLocks noChangeAspect="1"/>
          </p:cNvSpPr>
          <p:nvPr/>
        </p:nvSpPr>
        <p:spPr bwMode="auto">
          <a:xfrm flipV="1">
            <a:off x="909532" y="10609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0" name="Freeform 266"/>
          <p:cNvSpPr>
            <a:spLocks noChangeAspect="1"/>
          </p:cNvSpPr>
          <p:nvPr/>
        </p:nvSpPr>
        <p:spPr bwMode="auto">
          <a:xfrm flipV="1">
            <a:off x="1479532" y="10580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4" name="Freeform 266"/>
          <p:cNvSpPr>
            <a:spLocks noChangeAspect="1"/>
          </p:cNvSpPr>
          <p:nvPr/>
        </p:nvSpPr>
        <p:spPr bwMode="auto">
          <a:xfrm flipV="1">
            <a:off x="2049532" y="10592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5" name="Freeform 266"/>
          <p:cNvSpPr>
            <a:spLocks noChangeAspect="1"/>
          </p:cNvSpPr>
          <p:nvPr/>
        </p:nvSpPr>
        <p:spPr bwMode="auto">
          <a:xfrm flipV="1">
            <a:off x="2612332" y="10604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6" name="Freeform 266"/>
          <p:cNvSpPr>
            <a:spLocks noChangeAspect="1"/>
          </p:cNvSpPr>
          <p:nvPr/>
        </p:nvSpPr>
        <p:spPr bwMode="auto">
          <a:xfrm flipV="1">
            <a:off x="3175132" y="10616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7" name="Freeform 266"/>
          <p:cNvSpPr>
            <a:spLocks noChangeAspect="1"/>
          </p:cNvSpPr>
          <p:nvPr/>
        </p:nvSpPr>
        <p:spPr bwMode="auto">
          <a:xfrm flipV="1">
            <a:off x="3737082" y="106056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8" name="Freeform 266"/>
          <p:cNvSpPr>
            <a:spLocks noChangeAspect="1"/>
          </p:cNvSpPr>
          <p:nvPr/>
        </p:nvSpPr>
        <p:spPr bwMode="auto">
          <a:xfrm flipV="1">
            <a:off x="4307932" y="106006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99" name="Freeform 266"/>
          <p:cNvSpPr>
            <a:spLocks noChangeAspect="1"/>
          </p:cNvSpPr>
          <p:nvPr/>
        </p:nvSpPr>
        <p:spPr bwMode="auto">
          <a:xfrm flipV="1">
            <a:off x="4865007" y="10589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0" name="Freeform 266"/>
          <p:cNvSpPr>
            <a:spLocks noChangeAspect="1"/>
          </p:cNvSpPr>
          <p:nvPr/>
        </p:nvSpPr>
        <p:spPr bwMode="auto">
          <a:xfrm flipV="1">
            <a:off x="5435232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1" name="Freeform 266"/>
          <p:cNvSpPr>
            <a:spLocks noChangeAspect="1"/>
          </p:cNvSpPr>
          <p:nvPr/>
        </p:nvSpPr>
        <p:spPr bwMode="auto">
          <a:xfrm flipV="1">
            <a:off x="5997207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2" name="Freeform 266"/>
          <p:cNvSpPr>
            <a:spLocks noChangeAspect="1"/>
          </p:cNvSpPr>
          <p:nvPr/>
        </p:nvSpPr>
        <p:spPr bwMode="auto">
          <a:xfrm flipV="1">
            <a:off x="6565532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3" name="Freeform 266"/>
          <p:cNvSpPr>
            <a:spLocks noChangeAspect="1"/>
          </p:cNvSpPr>
          <p:nvPr/>
        </p:nvSpPr>
        <p:spPr bwMode="auto">
          <a:xfrm flipV="1">
            <a:off x="7133857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4" name="Freeform 266"/>
          <p:cNvSpPr>
            <a:spLocks noChangeAspect="1"/>
          </p:cNvSpPr>
          <p:nvPr/>
        </p:nvSpPr>
        <p:spPr bwMode="auto">
          <a:xfrm flipV="1">
            <a:off x="7695832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5" name="Freeform 266"/>
          <p:cNvSpPr>
            <a:spLocks noChangeAspect="1"/>
          </p:cNvSpPr>
          <p:nvPr/>
        </p:nvSpPr>
        <p:spPr bwMode="auto">
          <a:xfrm flipV="1">
            <a:off x="8260982" y="106121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6" name="Freeform 266"/>
          <p:cNvSpPr>
            <a:spLocks noChangeAspect="1"/>
          </p:cNvSpPr>
          <p:nvPr/>
        </p:nvSpPr>
        <p:spPr bwMode="auto">
          <a:xfrm flipV="1">
            <a:off x="60003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7" name="Freeform 266"/>
          <p:cNvSpPr>
            <a:spLocks noChangeAspect="1"/>
          </p:cNvSpPr>
          <p:nvPr/>
        </p:nvSpPr>
        <p:spPr bwMode="auto">
          <a:xfrm flipV="1">
            <a:off x="656553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8" name="Freeform 266"/>
          <p:cNvSpPr>
            <a:spLocks noChangeAspect="1"/>
          </p:cNvSpPr>
          <p:nvPr/>
        </p:nvSpPr>
        <p:spPr bwMode="auto">
          <a:xfrm flipV="1">
            <a:off x="71306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09" name="Freeform 266"/>
          <p:cNvSpPr>
            <a:spLocks noChangeAspect="1"/>
          </p:cNvSpPr>
          <p:nvPr/>
        </p:nvSpPr>
        <p:spPr bwMode="auto">
          <a:xfrm flipV="1">
            <a:off x="7699007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0" name="Freeform 266"/>
          <p:cNvSpPr>
            <a:spLocks noChangeAspect="1"/>
          </p:cNvSpPr>
          <p:nvPr/>
        </p:nvSpPr>
        <p:spPr bwMode="auto">
          <a:xfrm flipV="1">
            <a:off x="8264157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1" name="Freeform 266"/>
          <p:cNvSpPr>
            <a:spLocks noChangeAspect="1"/>
          </p:cNvSpPr>
          <p:nvPr/>
        </p:nvSpPr>
        <p:spPr bwMode="auto">
          <a:xfrm rot="16200000" flipV="1">
            <a:off x="46914" y="31281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2" name="Freeform 266"/>
          <p:cNvSpPr>
            <a:spLocks noChangeAspect="1"/>
          </p:cNvSpPr>
          <p:nvPr/>
        </p:nvSpPr>
        <p:spPr bwMode="auto">
          <a:xfrm rot="16200000" flipV="1">
            <a:off x="8521332" y="31217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3" name="Freeform 266"/>
          <p:cNvSpPr>
            <a:spLocks noChangeAspect="1"/>
          </p:cNvSpPr>
          <p:nvPr/>
        </p:nvSpPr>
        <p:spPr bwMode="auto">
          <a:xfrm rot="16200000" flipV="1">
            <a:off x="8523715" y="2540760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4" name="Freeform 266"/>
          <p:cNvSpPr>
            <a:spLocks noChangeAspect="1"/>
          </p:cNvSpPr>
          <p:nvPr/>
        </p:nvSpPr>
        <p:spPr bwMode="auto">
          <a:xfrm rot="16200000" flipV="1">
            <a:off x="8522920" y="195656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5" name="Freeform 266"/>
          <p:cNvSpPr>
            <a:spLocks noChangeAspect="1"/>
          </p:cNvSpPr>
          <p:nvPr/>
        </p:nvSpPr>
        <p:spPr bwMode="auto">
          <a:xfrm rot="16200000" flipV="1">
            <a:off x="8522921" y="1381885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7" name="Freeform 266"/>
          <p:cNvSpPr>
            <a:spLocks noChangeAspect="1"/>
          </p:cNvSpPr>
          <p:nvPr/>
        </p:nvSpPr>
        <p:spPr bwMode="auto">
          <a:xfrm flipV="1">
            <a:off x="4873257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8" name="Freeform 266"/>
          <p:cNvSpPr>
            <a:spLocks noChangeAspect="1"/>
          </p:cNvSpPr>
          <p:nvPr/>
        </p:nvSpPr>
        <p:spPr bwMode="auto">
          <a:xfrm flipV="1">
            <a:off x="5432057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19" name="Freeform 266"/>
          <p:cNvSpPr>
            <a:spLocks noChangeAspect="1"/>
          </p:cNvSpPr>
          <p:nvPr/>
        </p:nvSpPr>
        <p:spPr bwMode="auto">
          <a:xfrm flipV="1">
            <a:off x="204433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0" name="Freeform 266"/>
          <p:cNvSpPr>
            <a:spLocks noChangeAspect="1"/>
          </p:cNvSpPr>
          <p:nvPr/>
        </p:nvSpPr>
        <p:spPr bwMode="auto">
          <a:xfrm flipV="1">
            <a:off x="26094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1" name="Freeform 266"/>
          <p:cNvSpPr>
            <a:spLocks noChangeAspect="1"/>
          </p:cNvSpPr>
          <p:nvPr/>
        </p:nvSpPr>
        <p:spPr bwMode="auto">
          <a:xfrm flipV="1">
            <a:off x="31682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2" name="Freeform 266"/>
          <p:cNvSpPr>
            <a:spLocks noChangeAspect="1"/>
          </p:cNvSpPr>
          <p:nvPr/>
        </p:nvSpPr>
        <p:spPr bwMode="auto">
          <a:xfrm flipV="1">
            <a:off x="37397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4" name="Freeform 266"/>
          <p:cNvSpPr>
            <a:spLocks noChangeAspect="1"/>
          </p:cNvSpPr>
          <p:nvPr/>
        </p:nvSpPr>
        <p:spPr bwMode="auto">
          <a:xfrm flipV="1">
            <a:off x="91403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5" name="Freeform 266"/>
          <p:cNvSpPr>
            <a:spLocks noChangeAspect="1"/>
          </p:cNvSpPr>
          <p:nvPr/>
        </p:nvSpPr>
        <p:spPr bwMode="auto">
          <a:xfrm flipV="1">
            <a:off x="147918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6" name="Freeform 267"/>
          <p:cNvSpPr>
            <a:spLocks noChangeAspect="1"/>
          </p:cNvSpPr>
          <p:nvPr/>
        </p:nvSpPr>
        <p:spPr bwMode="auto">
          <a:xfrm flipV="1">
            <a:off x="356668" y="3977761"/>
            <a:ext cx="565727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7" name="Freeform 266"/>
          <p:cNvSpPr>
            <a:spLocks noChangeAspect="1"/>
          </p:cNvSpPr>
          <p:nvPr/>
        </p:nvSpPr>
        <p:spPr bwMode="auto">
          <a:xfrm rot="16200000" flipV="1">
            <a:off x="52610" y="1956561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8" name="Freeform 266"/>
          <p:cNvSpPr>
            <a:spLocks noChangeAspect="1"/>
          </p:cNvSpPr>
          <p:nvPr/>
        </p:nvSpPr>
        <p:spPr bwMode="auto">
          <a:xfrm rot="16200000" flipV="1">
            <a:off x="49435" y="3702812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29" name="Freeform 266"/>
          <p:cNvSpPr>
            <a:spLocks noChangeAspect="1"/>
          </p:cNvSpPr>
          <p:nvPr/>
        </p:nvSpPr>
        <p:spPr bwMode="auto">
          <a:xfrm rot="16200000" flipV="1">
            <a:off x="46913" y="253758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230" name="Freeform 267"/>
          <p:cNvSpPr>
            <a:spLocks noChangeAspect="1"/>
          </p:cNvSpPr>
          <p:nvPr/>
        </p:nvSpPr>
        <p:spPr bwMode="auto">
          <a:xfrm rot="16200000" flipV="1">
            <a:off x="49833" y="1386961"/>
            <a:ext cx="565727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1" name="Freeform 267"/>
          <p:cNvSpPr>
            <a:spLocks noChangeAspect="1"/>
          </p:cNvSpPr>
          <p:nvPr/>
        </p:nvSpPr>
        <p:spPr bwMode="auto">
          <a:xfrm rot="16200000" flipV="1">
            <a:off x="8521060" y="3698361"/>
            <a:ext cx="565727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2" name="Freeform 267"/>
          <p:cNvSpPr>
            <a:spLocks noChangeAspect="1"/>
          </p:cNvSpPr>
          <p:nvPr/>
        </p:nvSpPr>
        <p:spPr bwMode="auto">
          <a:xfrm flipV="1">
            <a:off x="355241" y="1059786"/>
            <a:ext cx="565727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1" name="TextBox 190"/>
          <p:cNvSpPr txBox="1"/>
          <p:nvPr/>
        </p:nvSpPr>
        <p:spPr>
          <a:xfrm>
            <a:off x="7997009" y="6495550"/>
            <a:ext cx="342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x0</a:t>
            </a:r>
            <a:endParaRPr lang="en-GB" sz="8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6686922" y="5379650"/>
            <a:ext cx="561149" cy="228600"/>
            <a:chOff x="6700122" y="5378450"/>
            <a:chExt cx="561149" cy="228600"/>
          </a:xfrm>
        </p:grpSpPr>
        <p:sp>
          <p:nvSpPr>
            <p:cNvPr id="233" name="Freeform 274"/>
            <p:cNvSpPr>
              <a:spLocks noChangeAspect="1"/>
            </p:cNvSpPr>
            <p:nvPr/>
          </p:nvSpPr>
          <p:spPr bwMode="auto">
            <a:xfrm rot="10800000">
              <a:off x="6700122" y="5468042"/>
              <a:ext cx="561149" cy="19065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noFill/>
            <a:ln w="254000" cmpd="sng">
              <a:solidFill>
                <a:srgbClr val="C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234" name="Straight Connector 233"/>
            <p:cNvCxnSpPr/>
            <p:nvPr/>
          </p:nvCxnSpPr>
          <p:spPr>
            <a:xfrm flipV="1">
              <a:off x="6718300" y="5378450"/>
              <a:ext cx="260350" cy="222250"/>
            </a:xfrm>
            <a:prstGeom prst="line">
              <a:avLst/>
            </a:prstGeom>
            <a:ln>
              <a:solidFill>
                <a:schemeClr val="tx1">
                  <a:alpha val="5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6978650" y="5378450"/>
              <a:ext cx="260350" cy="228600"/>
            </a:xfrm>
            <a:prstGeom prst="line">
              <a:avLst/>
            </a:prstGeom>
            <a:ln>
              <a:solidFill>
                <a:schemeClr val="tx1">
                  <a:alpha val="5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Rectangle 275"/>
          <p:cNvSpPr>
            <a:spLocks noChangeAspect="1" noChangeArrowheads="1"/>
          </p:cNvSpPr>
          <p:nvPr/>
        </p:nvSpPr>
        <p:spPr bwMode="auto">
          <a:xfrm>
            <a:off x="6794994" y="6337300"/>
            <a:ext cx="40005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31990" y="5303520"/>
            <a:ext cx="566524" cy="246221"/>
            <a:chOff x="231990" y="5334000"/>
            <a:chExt cx="566524" cy="246221"/>
          </a:xfrm>
        </p:grpSpPr>
        <p:sp>
          <p:nvSpPr>
            <p:cNvPr id="173" name="Freeform 266"/>
            <p:cNvSpPr>
              <a:spLocks noChangeAspect="1"/>
            </p:cNvSpPr>
            <p:nvPr/>
          </p:nvSpPr>
          <p:spPr bwMode="auto">
            <a:xfrm flipV="1">
              <a:off x="231990" y="5486725"/>
              <a:ext cx="566524" cy="45719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solidFill>
              <a:srgbClr val="3366CC"/>
            </a:solidFill>
            <a:ln w="28575" cmpd="sng">
              <a:solidFill>
                <a:srgbClr val="00FF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81000" y="5334000"/>
              <a:ext cx="335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10</a:t>
              </a:r>
              <a:endParaRPr lang="en-GB" sz="1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59656" y="5303520"/>
            <a:ext cx="565727" cy="246221"/>
            <a:chOff x="1059656" y="5303520"/>
            <a:chExt cx="565727" cy="246221"/>
          </a:xfrm>
        </p:grpSpPr>
        <p:sp>
          <p:nvSpPr>
            <p:cNvPr id="174" name="Freeform 267"/>
            <p:cNvSpPr>
              <a:spLocks noChangeAspect="1"/>
            </p:cNvSpPr>
            <p:nvPr/>
          </p:nvSpPr>
          <p:spPr bwMode="auto">
            <a:xfrm flipV="1">
              <a:off x="1059656" y="5452425"/>
              <a:ext cx="565727" cy="45719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19200" y="530352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</a:t>
              </a:r>
              <a:endParaRPr lang="en-GB" sz="1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922167" y="5304155"/>
            <a:ext cx="415851" cy="305275"/>
            <a:chOff x="1922167" y="5304155"/>
            <a:chExt cx="415851" cy="305275"/>
          </a:xfrm>
        </p:grpSpPr>
        <p:sp>
          <p:nvSpPr>
            <p:cNvPr id="241" name="Freeform 267"/>
            <p:cNvSpPr>
              <a:spLocks noChangeAspect="1"/>
            </p:cNvSpPr>
            <p:nvPr/>
          </p:nvSpPr>
          <p:spPr bwMode="auto">
            <a:xfrm>
              <a:off x="1922167" y="5504655"/>
              <a:ext cx="415851" cy="104775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noFill/>
            <a:ln w="28575" cmpd="sng">
              <a:solidFill>
                <a:srgbClr val="7030A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65960" y="5304155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15</a:t>
              </a:r>
              <a:endParaRPr lang="en-GB" sz="1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67130" y="5306385"/>
            <a:ext cx="161924" cy="247056"/>
            <a:chOff x="3669508" y="5044443"/>
            <a:chExt cx="161924" cy="247056"/>
          </a:xfrm>
        </p:grpSpPr>
        <p:sp>
          <p:nvSpPr>
            <p:cNvPr id="239" name="Freeform 269"/>
            <p:cNvSpPr>
              <a:spLocks noChangeAspect="1"/>
            </p:cNvSpPr>
            <p:nvPr/>
          </p:nvSpPr>
          <p:spPr bwMode="auto">
            <a:xfrm>
              <a:off x="3695046" y="5243253"/>
              <a:ext cx="136386" cy="48246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noFill/>
            <a:ln w="28575" cmpd="sng">
              <a:solidFill>
                <a:srgbClr val="8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669508" y="5044443"/>
              <a:ext cx="13573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/>
                <a:t>7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99202" y="6422233"/>
            <a:ext cx="325730" cy="246221"/>
            <a:chOff x="1258727" y="6431757"/>
            <a:chExt cx="325730" cy="246221"/>
          </a:xfrm>
        </p:grpSpPr>
        <p:sp>
          <p:nvSpPr>
            <p:cNvPr id="180" name="Arc 460"/>
            <p:cNvSpPr>
              <a:spLocks noChangeAspect="1"/>
            </p:cNvSpPr>
            <p:nvPr/>
          </p:nvSpPr>
          <p:spPr bwMode="auto">
            <a:xfrm rot="16200000">
              <a:off x="1285490" y="6440494"/>
              <a:ext cx="137711" cy="134520"/>
            </a:xfrm>
            <a:custGeom>
              <a:avLst/>
              <a:gdLst>
                <a:gd name="T0" fmla="*/ 0 w 23675"/>
                <a:gd name="T1" fmla="*/ 646 h 26056"/>
                <a:gd name="T2" fmla="*/ 158745 w 23675"/>
                <a:gd name="T3" fmla="*/ 168275 h 26056"/>
                <a:gd name="T4" fmla="*/ 14192 w 23675"/>
                <a:gd name="T5" fmla="*/ 139497 h 26056"/>
                <a:gd name="T6" fmla="*/ 0 60000 65536"/>
                <a:gd name="T7" fmla="*/ 0 60000 65536"/>
                <a:gd name="T8" fmla="*/ 0 60000 65536"/>
                <a:gd name="T9" fmla="*/ 0 w 23675"/>
                <a:gd name="T10" fmla="*/ 0 h 26056"/>
                <a:gd name="T11" fmla="*/ 23675 w 23675"/>
                <a:gd name="T12" fmla="*/ 26056 h 26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75" h="26056" fill="none" extrusionOk="0">
                  <a:moveTo>
                    <a:pt x="-1" y="99"/>
                  </a:moveTo>
                  <a:cubicBezTo>
                    <a:pt x="689" y="33"/>
                    <a:pt x="1382" y="-1"/>
                    <a:pt x="2075" y="0"/>
                  </a:cubicBezTo>
                  <a:cubicBezTo>
                    <a:pt x="14004" y="0"/>
                    <a:pt x="23675" y="9670"/>
                    <a:pt x="23675" y="21600"/>
                  </a:cubicBezTo>
                  <a:cubicBezTo>
                    <a:pt x="23675" y="23097"/>
                    <a:pt x="23519" y="24590"/>
                    <a:pt x="23210" y="26056"/>
                  </a:cubicBezTo>
                </a:path>
                <a:path w="23675" h="26056" stroke="0" extrusionOk="0">
                  <a:moveTo>
                    <a:pt x="-1" y="99"/>
                  </a:moveTo>
                  <a:cubicBezTo>
                    <a:pt x="689" y="33"/>
                    <a:pt x="1382" y="-1"/>
                    <a:pt x="2075" y="0"/>
                  </a:cubicBezTo>
                  <a:cubicBezTo>
                    <a:pt x="14004" y="0"/>
                    <a:pt x="23675" y="9670"/>
                    <a:pt x="23675" y="21600"/>
                  </a:cubicBezTo>
                  <a:cubicBezTo>
                    <a:pt x="23675" y="23097"/>
                    <a:pt x="23519" y="24590"/>
                    <a:pt x="23210" y="26056"/>
                  </a:cubicBezTo>
                  <a:lnTo>
                    <a:pt x="2075" y="21600"/>
                  </a:lnTo>
                  <a:close/>
                </a:path>
              </a:pathLst>
            </a:custGeom>
            <a:noFill/>
            <a:ln w="762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1258727" y="643175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90</a:t>
              </a:r>
              <a:endParaRPr lang="en-GB" sz="1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5291" y="6388579"/>
            <a:ext cx="325730" cy="277490"/>
            <a:chOff x="448149" y="6386198"/>
            <a:chExt cx="325730" cy="277490"/>
          </a:xfrm>
        </p:grpSpPr>
        <p:sp>
          <p:nvSpPr>
            <p:cNvPr id="181" name="Arc 461"/>
            <p:cNvSpPr>
              <a:spLocks noChangeAspect="1"/>
            </p:cNvSpPr>
            <p:nvPr/>
          </p:nvSpPr>
          <p:spPr bwMode="auto">
            <a:xfrm rot="16200000">
              <a:off x="442005" y="6392883"/>
              <a:ext cx="226474" cy="213104"/>
            </a:xfrm>
            <a:custGeom>
              <a:avLst/>
              <a:gdLst>
                <a:gd name="T0" fmla="*/ 0 w 21600"/>
                <a:gd name="T1" fmla="*/ 0 h 22671"/>
                <a:gd name="T2" fmla="*/ 267952 w 21600"/>
                <a:gd name="T3" fmla="*/ 260350 h 22671"/>
                <a:gd name="T4" fmla="*/ 0 w 21600"/>
                <a:gd name="T5" fmla="*/ 248051 h 226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671"/>
                <a:gd name="T11" fmla="*/ 21600 w 21600"/>
                <a:gd name="T12" fmla="*/ 22671 h 22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67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57"/>
                    <a:pt x="21591" y="22314"/>
                    <a:pt x="21573" y="22671"/>
                  </a:cubicBezTo>
                </a:path>
                <a:path w="21600" h="2267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57"/>
                    <a:pt x="21591" y="22314"/>
                    <a:pt x="21573" y="2267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48149" y="641746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97</a:t>
              </a:r>
              <a:endParaRPr lang="en-GB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35500" y="6414455"/>
            <a:ext cx="325730" cy="246221"/>
            <a:chOff x="2106930" y="6438265"/>
            <a:chExt cx="325730" cy="246221"/>
          </a:xfrm>
        </p:grpSpPr>
        <p:sp>
          <p:nvSpPr>
            <p:cNvPr id="182" name="Arc 460"/>
            <p:cNvSpPr>
              <a:spLocks noChangeAspect="1"/>
            </p:cNvSpPr>
            <p:nvPr/>
          </p:nvSpPr>
          <p:spPr bwMode="auto">
            <a:xfrm rot="16200000">
              <a:off x="2140711" y="6464178"/>
              <a:ext cx="73734" cy="73975"/>
            </a:xfrm>
            <a:custGeom>
              <a:avLst/>
              <a:gdLst>
                <a:gd name="T0" fmla="*/ 0 w 23675"/>
                <a:gd name="T1" fmla="*/ 646 h 26056"/>
                <a:gd name="T2" fmla="*/ 158745 w 23675"/>
                <a:gd name="T3" fmla="*/ 168275 h 26056"/>
                <a:gd name="T4" fmla="*/ 14192 w 23675"/>
                <a:gd name="T5" fmla="*/ 139497 h 26056"/>
                <a:gd name="T6" fmla="*/ 0 60000 65536"/>
                <a:gd name="T7" fmla="*/ 0 60000 65536"/>
                <a:gd name="T8" fmla="*/ 0 60000 65536"/>
                <a:gd name="T9" fmla="*/ 0 w 23675"/>
                <a:gd name="T10" fmla="*/ 0 h 26056"/>
                <a:gd name="T11" fmla="*/ 23675 w 23675"/>
                <a:gd name="T12" fmla="*/ 26056 h 26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75" h="26056" fill="none" extrusionOk="0">
                  <a:moveTo>
                    <a:pt x="-1" y="99"/>
                  </a:moveTo>
                  <a:cubicBezTo>
                    <a:pt x="689" y="33"/>
                    <a:pt x="1382" y="-1"/>
                    <a:pt x="2075" y="0"/>
                  </a:cubicBezTo>
                  <a:cubicBezTo>
                    <a:pt x="14004" y="0"/>
                    <a:pt x="23675" y="9670"/>
                    <a:pt x="23675" y="21600"/>
                  </a:cubicBezTo>
                  <a:cubicBezTo>
                    <a:pt x="23675" y="23097"/>
                    <a:pt x="23519" y="24590"/>
                    <a:pt x="23210" y="26056"/>
                  </a:cubicBezTo>
                </a:path>
                <a:path w="23675" h="26056" stroke="0" extrusionOk="0">
                  <a:moveTo>
                    <a:pt x="-1" y="99"/>
                  </a:moveTo>
                  <a:cubicBezTo>
                    <a:pt x="689" y="33"/>
                    <a:pt x="1382" y="-1"/>
                    <a:pt x="2075" y="0"/>
                  </a:cubicBezTo>
                  <a:cubicBezTo>
                    <a:pt x="14004" y="0"/>
                    <a:pt x="23675" y="9670"/>
                    <a:pt x="23675" y="21600"/>
                  </a:cubicBezTo>
                  <a:cubicBezTo>
                    <a:pt x="23675" y="23097"/>
                    <a:pt x="23519" y="24590"/>
                    <a:pt x="23210" y="26056"/>
                  </a:cubicBezTo>
                  <a:lnTo>
                    <a:pt x="2075" y="21600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106930" y="6438265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91</a:t>
              </a:r>
              <a:endParaRPr lang="en-GB" sz="1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07374" y="5296857"/>
            <a:ext cx="269995" cy="280784"/>
            <a:chOff x="2785149" y="5044440"/>
            <a:chExt cx="269995" cy="280784"/>
          </a:xfrm>
        </p:grpSpPr>
        <p:sp>
          <p:nvSpPr>
            <p:cNvPr id="238" name="Freeform 268"/>
            <p:cNvSpPr>
              <a:spLocks noChangeAspect="1"/>
            </p:cNvSpPr>
            <p:nvPr/>
          </p:nvSpPr>
          <p:spPr bwMode="auto">
            <a:xfrm>
              <a:off x="2785149" y="5249384"/>
              <a:ext cx="269995" cy="75840"/>
            </a:xfrm>
            <a:custGeom>
              <a:avLst/>
              <a:gdLst>
                <a:gd name="T0" fmla="*/ 0 w 372"/>
                <a:gd name="T1" fmla="*/ 0 h 1"/>
                <a:gd name="T2" fmla="*/ 372 w 372"/>
                <a:gd name="T3" fmla="*/ 0 h 1"/>
                <a:gd name="T4" fmla="*/ 0 60000 65536"/>
                <a:gd name="T5" fmla="*/ 0 60000 65536"/>
                <a:gd name="T6" fmla="*/ 0 w 372"/>
                <a:gd name="T7" fmla="*/ 0 h 1"/>
                <a:gd name="T8" fmla="*/ 372 w 37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2" h="1">
                  <a:moveTo>
                    <a:pt x="0" y="0"/>
                  </a:moveTo>
                  <a:lnTo>
                    <a:pt x="372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2798440" y="504444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8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29229" y="6397621"/>
            <a:ext cx="325730" cy="246221"/>
            <a:chOff x="2695895" y="6400002"/>
            <a:chExt cx="325730" cy="246221"/>
          </a:xfrm>
        </p:grpSpPr>
        <p:sp>
          <p:nvSpPr>
            <p:cNvPr id="183" name="Arc 298"/>
            <p:cNvSpPr>
              <a:spLocks noChangeAspect="1"/>
            </p:cNvSpPr>
            <p:nvPr/>
          </p:nvSpPr>
          <p:spPr bwMode="auto">
            <a:xfrm rot="2589105">
              <a:off x="2878842" y="6449162"/>
              <a:ext cx="127109" cy="94072"/>
            </a:xfrm>
            <a:custGeom>
              <a:avLst/>
              <a:gdLst>
                <a:gd name="T0" fmla="*/ 0 w 37879"/>
                <a:gd name="T1" fmla="*/ 38492 h 26257"/>
                <a:gd name="T2" fmla="*/ 173849 w 37879"/>
                <a:gd name="T3" fmla="*/ 136525 h 26257"/>
                <a:gd name="T4" fmla="*/ 75729 w 37879"/>
                <a:gd name="T5" fmla="*/ 112311 h 26257"/>
                <a:gd name="T6" fmla="*/ 0 60000 65536"/>
                <a:gd name="T7" fmla="*/ 0 60000 65536"/>
                <a:gd name="T8" fmla="*/ 0 60000 65536"/>
                <a:gd name="T9" fmla="*/ 0 w 37879"/>
                <a:gd name="T10" fmla="*/ 0 h 26257"/>
                <a:gd name="T11" fmla="*/ 37879 w 37879"/>
                <a:gd name="T12" fmla="*/ 26257 h 26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79" h="26257" fill="none" extrusionOk="0">
                  <a:moveTo>
                    <a:pt x="0" y="7403"/>
                  </a:moveTo>
                  <a:cubicBezTo>
                    <a:pt x="4102" y="2699"/>
                    <a:pt x="10037" y="-1"/>
                    <a:pt x="16279" y="0"/>
                  </a:cubicBezTo>
                  <a:cubicBezTo>
                    <a:pt x="28208" y="0"/>
                    <a:pt x="37879" y="9670"/>
                    <a:pt x="37879" y="21600"/>
                  </a:cubicBezTo>
                  <a:cubicBezTo>
                    <a:pt x="37879" y="23166"/>
                    <a:pt x="37708" y="24727"/>
                    <a:pt x="37370" y="26256"/>
                  </a:cubicBezTo>
                </a:path>
                <a:path w="37879" h="26257" stroke="0" extrusionOk="0">
                  <a:moveTo>
                    <a:pt x="0" y="7403"/>
                  </a:moveTo>
                  <a:cubicBezTo>
                    <a:pt x="4102" y="2699"/>
                    <a:pt x="10037" y="-1"/>
                    <a:pt x="16279" y="0"/>
                  </a:cubicBezTo>
                  <a:cubicBezTo>
                    <a:pt x="28208" y="0"/>
                    <a:pt x="37879" y="9670"/>
                    <a:pt x="37879" y="21600"/>
                  </a:cubicBezTo>
                  <a:cubicBezTo>
                    <a:pt x="37879" y="23166"/>
                    <a:pt x="37708" y="24727"/>
                    <a:pt x="37370" y="26256"/>
                  </a:cubicBezTo>
                  <a:lnTo>
                    <a:pt x="16279" y="21600"/>
                  </a:lnTo>
                  <a:close/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695895" y="640000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89</a:t>
              </a:r>
              <a:endParaRPr lang="en-GB" sz="1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48553" y="6299832"/>
            <a:ext cx="325730" cy="255663"/>
            <a:chOff x="3665220" y="6271260"/>
            <a:chExt cx="325730" cy="255663"/>
          </a:xfrm>
        </p:grpSpPr>
        <p:sp>
          <p:nvSpPr>
            <p:cNvPr id="15" name="Arc 508"/>
            <p:cNvSpPr>
              <a:spLocks noChangeAspect="1"/>
            </p:cNvSpPr>
            <p:nvPr/>
          </p:nvSpPr>
          <p:spPr bwMode="auto">
            <a:xfrm rot="10800000">
              <a:off x="3679028" y="6296024"/>
              <a:ext cx="187653" cy="230899"/>
            </a:xfrm>
            <a:custGeom>
              <a:avLst/>
              <a:gdLst>
                <a:gd name="T0" fmla="*/ 0 w 16087"/>
                <a:gd name="T1" fmla="*/ 0 h 21600"/>
                <a:gd name="T2" fmla="*/ 206375 w 16087"/>
                <a:gd name="T3" fmla="*/ 89255 h 21600"/>
                <a:gd name="T4" fmla="*/ 0 w 16087"/>
                <a:gd name="T5" fmla="*/ 268287 h 21600"/>
                <a:gd name="T6" fmla="*/ 0 60000 65536"/>
                <a:gd name="T7" fmla="*/ 0 60000 65536"/>
                <a:gd name="T8" fmla="*/ 0 60000 65536"/>
                <a:gd name="T9" fmla="*/ 0 w 16087"/>
                <a:gd name="T10" fmla="*/ 0 h 21600"/>
                <a:gd name="T11" fmla="*/ 16087 w 160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87" h="21600" fill="none" extrusionOk="0">
                  <a:moveTo>
                    <a:pt x="-1" y="0"/>
                  </a:moveTo>
                  <a:cubicBezTo>
                    <a:pt x="6139" y="0"/>
                    <a:pt x="11989" y="2613"/>
                    <a:pt x="16087" y="7185"/>
                  </a:cubicBezTo>
                </a:path>
                <a:path w="16087" h="21600" stroke="0" extrusionOk="0">
                  <a:moveTo>
                    <a:pt x="-1" y="0"/>
                  </a:moveTo>
                  <a:cubicBezTo>
                    <a:pt x="6139" y="0"/>
                    <a:pt x="11989" y="2613"/>
                    <a:pt x="16087" y="718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665220" y="627126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98</a:t>
              </a:r>
              <a:endParaRPr lang="en-GB" sz="1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32936" y="6185057"/>
            <a:ext cx="325730" cy="386676"/>
            <a:chOff x="4442460" y="6162674"/>
            <a:chExt cx="325730" cy="386676"/>
          </a:xfrm>
        </p:grpSpPr>
        <p:sp>
          <p:nvSpPr>
            <p:cNvPr id="14" name="Arc 462"/>
            <p:cNvSpPr>
              <a:spLocks noChangeAspect="1"/>
            </p:cNvSpPr>
            <p:nvPr/>
          </p:nvSpPr>
          <p:spPr bwMode="auto">
            <a:xfrm rot="10800000">
              <a:off x="4450555" y="6162674"/>
              <a:ext cx="251601" cy="386676"/>
            </a:xfrm>
            <a:custGeom>
              <a:avLst/>
              <a:gdLst>
                <a:gd name="T0" fmla="*/ 0 w 16087"/>
                <a:gd name="T1" fmla="*/ 0 h 21600"/>
                <a:gd name="T2" fmla="*/ 295275 w 16087"/>
                <a:gd name="T3" fmla="*/ 126753 h 21600"/>
                <a:gd name="T4" fmla="*/ 0 w 16087"/>
                <a:gd name="T5" fmla="*/ 381000 h 21600"/>
                <a:gd name="T6" fmla="*/ 0 60000 65536"/>
                <a:gd name="T7" fmla="*/ 0 60000 65536"/>
                <a:gd name="T8" fmla="*/ 0 60000 65536"/>
                <a:gd name="T9" fmla="*/ 0 w 16087"/>
                <a:gd name="T10" fmla="*/ 0 h 21600"/>
                <a:gd name="T11" fmla="*/ 16087 w 160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87" h="21600" fill="none" extrusionOk="0">
                  <a:moveTo>
                    <a:pt x="-1" y="0"/>
                  </a:moveTo>
                  <a:cubicBezTo>
                    <a:pt x="6139" y="0"/>
                    <a:pt x="11989" y="2613"/>
                    <a:pt x="16087" y="7185"/>
                  </a:cubicBezTo>
                </a:path>
                <a:path w="16087" h="21600" stroke="0" extrusionOk="0">
                  <a:moveTo>
                    <a:pt x="-1" y="0"/>
                  </a:moveTo>
                  <a:cubicBezTo>
                    <a:pt x="6139" y="0"/>
                    <a:pt x="11989" y="2613"/>
                    <a:pt x="16087" y="718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442460" y="628650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99</a:t>
              </a:r>
              <a:endParaRPr lang="en-GB" sz="1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73980" y="6271260"/>
            <a:ext cx="396262" cy="323134"/>
            <a:chOff x="5173980" y="6233160"/>
            <a:chExt cx="396262" cy="323134"/>
          </a:xfrm>
        </p:grpSpPr>
        <p:sp>
          <p:nvSpPr>
            <p:cNvPr id="69" name="Oval 272"/>
            <p:cNvSpPr>
              <a:spLocks noChangeAspect="1" noChangeArrowheads="1"/>
            </p:cNvSpPr>
            <p:nvPr/>
          </p:nvSpPr>
          <p:spPr bwMode="auto">
            <a:xfrm>
              <a:off x="5297308" y="6411832"/>
              <a:ext cx="144462" cy="144462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173980" y="623316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100</a:t>
              </a:r>
              <a:endParaRPr lang="en-GB" sz="1000" dirty="0"/>
            </a:p>
          </p:txBody>
        </p:sp>
      </p:grpSp>
      <p:sp>
        <p:nvSpPr>
          <p:cNvPr id="503" name="Oval 502"/>
          <p:cNvSpPr/>
          <p:nvPr/>
        </p:nvSpPr>
        <p:spPr>
          <a:xfrm>
            <a:off x="8629746" y="4247192"/>
            <a:ext cx="83820" cy="838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4" name="Straight Connector 503"/>
          <p:cNvCxnSpPr/>
          <p:nvPr/>
        </p:nvCxnSpPr>
        <p:spPr>
          <a:xfrm flipV="1">
            <a:off x="7627624" y="4285293"/>
            <a:ext cx="1019174" cy="285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Freeform 266"/>
          <p:cNvSpPr>
            <a:spLocks noChangeAspect="1"/>
          </p:cNvSpPr>
          <p:nvPr/>
        </p:nvSpPr>
        <p:spPr bwMode="auto">
          <a:xfrm flipV="1">
            <a:off x="4304932" y="3979036"/>
            <a:ext cx="566524" cy="45719"/>
          </a:xfrm>
          <a:custGeom>
            <a:avLst/>
            <a:gdLst>
              <a:gd name="T0" fmla="*/ 0 w 372"/>
              <a:gd name="T1" fmla="*/ 0 h 1"/>
              <a:gd name="T2" fmla="*/ 372 w 372"/>
              <a:gd name="T3" fmla="*/ 0 h 1"/>
              <a:gd name="T4" fmla="*/ 0 60000 65536"/>
              <a:gd name="T5" fmla="*/ 0 60000 65536"/>
              <a:gd name="T6" fmla="*/ 0 w 372"/>
              <a:gd name="T7" fmla="*/ 0 h 1"/>
              <a:gd name="T8" fmla="*/ 372 w 3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">
                <a:moveTo>
                  <a:pt x="0" y="0"/>
                </a:moveTo>
                <a:lnTo>
                  <a:pt x="372" y="0"/>
                </a:lnTo>
              </a:path>
            </a:pathLst>
          </a:custGeom>
          <a:solidFill>
            <a:srgbClr val="3366CC"/>
          </a:solidFill>
          <a:ln w="28575" cmpd="sng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800" name="Text Box 322"/>
          <p:cNvSpPr txBox="1">
            <a:spLocks noChangeArrowheads="1"/>
          </p:cNvSpPr>
          <p:nvPr/>
        </p:nvSpPr>
        <p:spPr bwMode="auto">
          <a:xfrm>
            <a:off x="1563369" y="3991366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  <p:sp>
        <p:nvSpPr>
          <p:cNvPr id="488" name="Text Box 416"/>
          <p:cNvSpPr txBox="1">
            <a:spLocks noChangeArrowheads="1"/>
          </p:cNvSpPr>
          <p:nvPr/>
        </p:nvSpPr>
        <p:spPr bwMode="auto">
          <a:xfrm>
            <a:off x="88552" y="3021283"/>
            <a:ext cx="32573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489" name="TextBox 488"/>
          <p:cNvSpPr txBox="1"/>
          <p:nvPr/>
        </p:nvSpPr>
        <p:spPr>
          <a:xfrm>
            <a:off x="132739" y="1255480"/>
            <a:ext cx="264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9</a:t>
            </a:r>
          </a:p>
        </p:txBody>
      </p:sp>
      <p:sp>
        <p:nvSpPr>
          <p:cNvPr id="490" name="Text Box 315"/>
          <p:cNvSpPr txBox="1">
            <a:spLocks noChangeArrowheads="1"/>
          </p:cNvSpPr>
          <p:nvPr/>
        </p:nvSpPr>
        <p:spPr bwMode="auto">
          <a:xfrm>
            <a:off x="5002387" y="3991469"/>
            <a:ext cx="3238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/>
              <a:t>10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7933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657</TotalTime>
  <Words>215</Words>
  <Application>Microsoft Office PowerPoint</Application>
  <PresentationFormat>On-screen Show (4:3)</PresentationFormat>
  <Paragraphs>135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BAE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Ridley, Andy (UK)</dc:creator>
  <cp:lastModifiedBy>Ridley, Andy (UK)</cp:lastModifiedBy>
  <cp:revision>58</cp:revision>
  <cp:lastPrinted>2018-12-06T13:35:21Z</cp:lastPrinted>
  <dcterms:created xsi:type="dcterms:W3CDTF">2018-03-15T12:19:49Z</dcterms:created>
  <dcterms:modified xsi:type="dcterms:W3CDTF">2018-12-06T13:35:24Z</dcterms:modified>
</cp:coreProperties>
</file>